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335" r:id="rId3"/>
    <p:sldId id="271" r:id="rId4"/>
    <p:sldId id="336" r:id="rId5"/>
    <p:sldId id="292" r:id="rId6"/>
    <p:sldId id="337" r:id="rId7"/>
    <p:sldId id="338" r:id="rId8"/>
    <p:sldId id="340" r:id="rId9"/>
    <p:sldId id="341" r:id="rId10"/>
    <p:sldId id="342" r:id="rId11"/>
    <p:sldId id="31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510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323F4-D993-429C-863D-B2A9A6E9E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D9CE4-69B6-46B6-A790-15673869B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4D5F-46E8-4883-8E2B-C682311F0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56AA0-4D82-4509-B2F1-0650E73930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85875-0236-45FD-8DD2-C33D2F98C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70AE7-5759-42C0-A4A7-E44E7408B7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9FFCD-49B3-44D8-932C-FFAA6EE99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0328C-543D-4FB0-A2CC-EC521AC0F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B1A1D-D79F-44BF-BC52-9065F7197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A80C7-5DAC-4793-A59E-D509C5262A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3A27E-3C19-498B-B5A8-131D2C3238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E40387C-1949-4963-AE43-0C06EBA55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smtClean="0"/>
              <a:t>PDCWG</a:t>
            </a:r>
            <a:br>
              <a:rPr lang="en-US" smtClean="0"/>
            </a:br>
            <a:r>
              <a:rPr lang="en-US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smtClean="0"/>
              <a:t>David Kee Chair</a:t>
            </a:r>
          </a:p>
          <a:p>
            <a:r>
              <a:rPr lang="en-US" sz="2000" smtClean="0"/>
              <a:t>CPS Energy</a:t>
            </a:r>
          </a:p>
          <a:p>
            <a:r>
              <a:rPr lang="en-US" sz="2000" smtClean="0"/>
              <a:t>Sydney Niemeyer Vice Chair</a:t>
            </a:r>
          </a:p>
          <a:p>
            <a:r>
              <a:rPr lang="en-US" sz="2000" smtClean="0"/>
              <a:t>NRG Energy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for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95300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dirty="0" smtClean="0"/>
              <a:t>Formal &amp; documented review/report of frequency responsiveness for Power Augmentation on Combined Cycle Resources (train not individual unit)</a:t>
            </a:r>
          </a:p>
          <a:p>
            <a:pPr lvl="0"/>
            <a:r>
              <a:rPr lang="en-US" dirty="0" smtClean="0"/>
              <a:t>Review regulation/GTBD deployment effectiveness</a:t>
            </a:r>
          </a:p>
          <a:p>
            <a:pPr lvl="0"/>
            <a:r>
              <a:rPr lang="en-US" dirty="0" smtClean="0"/>
              <a:t>Study the impact of HSL/</a:t>
            </a:r>
            <a:r>
              <a:rPr lang="en-US" dirty="0" err="1" smtClean="0"/>
              <a:t>basepoint</a:t>
            </a:r>
            <a:r>
              <a:rPr lang="en-US" dirty="0" smtClean="0"/>
              <a:t>/generation deviation on compliance and reliability</a:t>
            </a:r>
          </a:p>
          <a:p>
            <a:pPr lvl="0"/>
            <a:r>
              <a:rPr lang="en-US" dirty="0" smtClean="0"/>
              <a:t>Responsive Reserve requirements, qualification vs. compliance. (10min </a:t>
            </a:r>
            <a:r>
              <a:rPr lang="en-US" dirty="0" err="1" smtClean="0"/>
              <a:t>vs</a:t>
            </a:r>
            <a:r>
              <a:rPr lang="en-US" dirty="0" smtClean="0"/>
              <a:t> 16 second)</a:t>
            </a:r>
          </a:p>
          <a:p>
            <a:pPr lvl="0"/>
            <a:r>
              <a:rPr lang="en-US" dirty="0" smtClean="0"/>
              <a:t>Standardized/consistent metrics for PFR analysis (BAL001-TRE).</a:t>
            </a:r>
            <a:r>
              <a:rPr lang="en-US" sz="2400" dirty="0" smtClean="0"/>
              <a:t> </a:t>
            </a:r>
            <a:endParaRPr lang="en-US" dirty="0" smtClean="0"/>
          </a:p>
          <a:p>
            <a:pPr lvl="0"/>
            <a:r>
              <a:rPr lang="en-US" dirty="0" smtClean="0"/>
              <a:t>Standardized/reasonable expectations for extreme events (2750MW or larger lost) – driven by NERC.</a:t>
            </a:r>
          </a:p>
          <a:p>
            <a:pPr lvl="0"/>
            <a:r>
              <a:rPr lang="en-US" dirty="0" smtClean="0"/>
              <a:t>No performance required for nonpayment (freq. </a:t>
            </a:r>
            <a:r>
              <a:rPr lang="en-US" dirty="0" err="1" smtClean="0"/>
              <a:t>resp</a:t>
            </a:r>
            <a:r>
              <a:rPr lang="en-US" dirty="0" smtClean="0"/>
              <a:t> AS)</a:t>
            </a:r>
          </a:p>
          <a:p>
            <a:pPr lvl="0"/>
            <a:r>
              <a:rPr lang="en-US" dirty="0" smtClean="0"/>
              <a:t>ERS impact review with appropriate ERCOT group.  Target Q1-2014</a:t>
            </a:r>
          </a:p>
          <a:p>
            <a:pPr lvl="0"/>
            <a:r>
              <a:rPr lang="en-US" dirty="0" smtClean="0"/>
              <a:t>PMU data understanding of implications</a:t>
            </a:r>
          </a:p>
          <a:p>
            <a:pPr lvl="0"/>
            <a:r>
              <a:rPr lang="en-US" dirty="0" smtClean="0"/>
              <a:t>Pilot of fast frequency response – characterize &amp; create evaluation process.</a:t>
            </a:r>
          </a:p>
          <a:p>
            <a:r>
              <a:rPr lang="en-US" dirty="0" smtClean="0"/>
              <a:t>Work on realistic measurement of combined cycles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295400" y="2895600"/>
            <a:ext cx="647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/>
              <a:t>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Leadership nomination</a:t>
            </a:r>
          </a:p>
          <a:p>
            <a:r>
              <a:rPr lang="en-US" dirty="0" smtClean="0"/>
              <a:t>Scope update</a:t>
            </a:r>
          </a:p>
          <a:p>
            <a:r>
              <a:rPr lang="en-US" dirty="0" smtClean="0"/>
              <a:t>Regulation bias update (NPRR 486)</a:t>
            </a:r>
          </a:p>
          <a:p>
            <a:r>
              <a:rPr lang="en-US" dirty="0" smtClean="0"/>
              <a:t>SCR 773</a:t>
            </a:r>
          </a:p>
          <a:p>
            <a:r>
              <a:rPr lang="en-US" dirty="0" smtClean="0"/>
              <a:t>Event reviews</a:t>
            </a:r>
          </a:p>
          <a:p>
            <a:r>
              <a:rPr lang="en-US" dirty="0" smtClean="0"/>
              <a:t>Focus for future meetings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Meeting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5105400"/>
          </a:xfrm>
        </p:spPr>
        <p:txBody>
          <a:bodyPr/>
          <a:lstStyle/>
          <a:p>
            <a:r>
              <a:rPr lang="en-US" dirty="0" smtClean="0"/>
              <a:t>Met Jan 24, 2013</a:t>
            </a:r>
          </a:p>
          <a:p>
            <a:r>
              <a:rPr lang="en-US" dirty="0" smtClean="0"/>
              <a:t>22 members representing 15 companies as well as ERCOT &amp; TRE.</a:t>
            </a:r>
          </a:p>
          <a:p>
            <a:r>
              <a:rPr lang="en-US" dirty="0" smtClean="0"/>
              <a:t>PDCWG unanimously nominated </a:t>
            </a:r>
          </a:p>
          <a:p>
            <a:pPr lvl="1"/>
            <a:r>
              <a:rPr lang="en-US" dirty="0" smtClean="0"/>
              <a:t>David Kee CPS Energy as Chair</a:t>
            </a:r>
          </a:p>
          <a:p>
            <a:pPr lvl="1"/>
            <a:r>
              <a:rPr lang="en-US" dirty="0" smtClean="0"/>
              <a:t>Sydney Niemeyer NRG Energy as Vice Chair</a:t>
            </a:r>
          </a:p>
          <a:p>
            <a:r>
              <a:rPr lang="en-US" dirty="0" smtClean="0"/>
              <a:t>Next meeting Feb 28, 2013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Scope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Background: in 2012 the PDCWG added to its scope “Evaluate the impact of all technologies on system wide control performance.” </a:t>
            </a:r>
          </a:p>
          <a:p>
            <a:r>
              <a:rPr lang="en-US" dirty="0" smtClean="0"/>
              <a:t>This update adds to the scope the programs that implement these technologies.</a:t>
            </a:r>
          </a:p>
          <a:p>
            <a:pPr lvl="0"/>
            <a:r>
              <a:rPr lang="en-US" dirty="0" smtClean="0"/>
              <a:t>New scope reads “Evaluate the impact of all technologies </a:t>
            </a:r>
            <a:r>
              <a:rPr lang="en-US" u="sng" dirty="0" smtClean="0">
                <a:solidFill>
                  <a:srgbClr val="FF0000"/>
                </a:solidFill>
              </a:rPr>
              <a:t>and programs to implement these technologies </a:t>
            </a:r>
            <a:r>
              <a:rPr lang="en-US" dirty="0" smtClean="0"/>
              <a:t>on system wide control performance.”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Bias update</a:t>
            </a:r>
            <a:endParaRPr lang="en-US" sz="3600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ROS assignment was to examine NPRR 486.  As part of that assignment PDCWG began to look for a solution to regulation bias issue</a:t>
            </a:r>
          </a:p>
          <a:p>
            <a:r>
              <a:rPr lang="en-US" dirty="0" smtClean="0"/>
              <a:t>Regulation bias was examined and ERCOT LFC system was tuned. </a:t>
            </a:r>
          </a:p>
          <a:p>
            <a:r>
              <a:rPr lang="en-US" dirty="0" smtClean="0"/>
              <a:t>Regulation deployment improved, but the bias seems to persist (note there is a limited data set)</a:t>
            </a:r>
          </a:p>
          <a:p>
            <a:r>
              <a:rPr lang="en-US" dirty="0" smtClean="0"/>
              <a:t>Next step identified as modification to  generation dispatch calculation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Reg. Bias - SCR 773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ERCOT drafted language at request of PDCWG</a:t>
            </a:r>
          </a:p>
          <a:p>
            <a:r>
              <a:rPr lang="en-US" dirty="0" smtClean="0"/>
              <a:t>PDCWG discussed and agreed to sponsor SCR</a:t>
            </a:r>
          </a:p>
          <a:p>
            <a:r>
              <a:rPr lang="en-US" dirty="0" smtClean="0"/>
              <a:t>Regulation deployed is added into the GTBD value</a:t>
            </a:r>
          </a:p>
          <a:p>
            <a:r>
              <a:rPr lang="en-US" dirty="0" smtClean="0"/>
              <a:t>After implementation and evaluation, additional changes may be needed</a:t>
            </a:r>
          </a:p>
          <a:p>
            <a:r>
              <a:rPr lang="en-US" dirty="0" smtClean="0"/>
              <a:t>PDCWG is conflicted with the desire to correct the bias promptly as well as systematically</a:t>
            </a:r>
          </a:p>
          <a:p>
            <a:pPr lvl="1"/>
            <a:r>
              <a:rPr lang="en-US" dirty="0" smtClean="0"/>
              <a:t>Members are working on preparing for next step in the event that SCR 773 does not meet expectations</a:t>
            </a:r>
          </a:p>
          <a:p>
            <a:r>
              <a:rPr lang="en-US" dirty="0" smtClean="0"/>
              <a:t>Filed as urgent and will be considered at PRS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01-04-2013 09:41 – DCS event Loss of 1174MW</a:t>
            </a:r>
          </a:p>
          <a:p>
            <a:pPr lvl="1"/>
            <a:r>
              <a:rPr lang="en-US" dirty="0" smtClean="0"/>
              <a:t>System passed DCS metric</a:t>
            </a:r>
          </a:p>
          <a:p>
            <a:pPr lvl="1"/>
            <a:r>
              <a:rPr lang="en-US" dirty="0" smtClean="0"/>
              <a:t>LR’s deployed</a:t>
            </a:r>
          </a:p>
          <a:p>
            <a:pPr lvl="1"/>
            <a:r>
              <a:rPr lang="en-US" dirty="0" smtClean="0"/>
              <a:t>Deployment was discussed no members reported any issues with quick LR response</a:t>
            </a:r>
          </a:p>
          <a:p>
            <a:pPr lvl="1"/>
            <a:r>
              <a:rPr lang="en-US" dirty="0" smtClean="0"/>
              <a:t>Event was not used to evaluate governor response due to the quick recovery of frequency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01-08-2013 16:40 – DCS event Loss of 1174MW – 1367MW total (sympathetic trip)</a:t>
            </a:r>
          </a:p>
          <a:p>
            <a:pPr lvl="1"/>
            <a:r>
              <a:rPr lang="en-US" dirty="0" smtClean="0"/>
              <a:t>System passed DCS metric</a:t>
            </a:r>
          </a:p>
          <a:p>
            <a:pPr lvl="1"/>
            <a:r>
              <a:rPr lang="en-US" dirty="0" smtClean="0"/>
              <a:t>LR’s deployed</a:t>
            </a:r>
          </a:p>
          <a:p>
            <a:pPr lvl="1"/>
            <a:r>
              <a:rPr lang="en-US" dirty="0" smtClean="0"/>
              <a:t>Deployment was discussed no members reported any issues with quick LR response</a:t>
            </a:r>
          </a:p>
          <a:p>
            <a:pPr lvl="1"/>
            <a:r>
              <a:rPr lang="en-US" dirty="0" smtClean="0"/>
              <a:t>Event was not used to evaluate governor response due to the quick recovery of frequency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12-25-2012 04:30 – Loss of 783MW</a:t>
            </a:r>
          </a:p>
          <a:p>
            <a:pPr lvl="1"/>
            <a:r>
              <a:rPr lang="en-US" dirty="0" smtClean="0"/>
              <a:t>System passed event</a:t>
            </a:r>
          </a:p>
          <a:p>
            <a:pPr lvl="1"/>
            <a:r>
              <a:rPr lang="en-US" dirty="0" smtClean="0"/>
              <a:t>Some Resources squelched</a:t>
            </a:r>
          </a:p>
          <a:p>
            <a:pPr lvl="1"/>
            <a:r>
              <a:rPr lang="en-US" dirty="0" smtClean="0"/>
              <a:t>Overall performance was good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1623</TotalTime>
  <Words>513</Words>
  <Application>Microsoft Office PowerPoint</Application>
  <PresentationFormat>On-screen Show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PDCWG Report to ROS</vt:lpstr>
      <vt:lpstr>Summary</vt:lpstr>
      <vt:lpstr>January Meeting</vt:lpstr>
      <vt:lpstr>Scope update</vt:lpstr>
      <vt:lpstr>Regulation Bias update</vt:lpstr>
      <vt:lpstr>Reg. Bias - SCR 773</vt:lpstr>
      <vt:lpstr>Event Review</vt:lpstr>
      <vt:lpstr>Event Review</vt:lpstr>
      <vt:lpstr>Event Review</vt:lpstr>
      <vt:lpstr>Focus for 2013</vt:lpstr>
      <vt:lpstr>Slide 11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PDCWG</dc:creator>
  <cp:lastModifiedBy>albracht</cp:lastModifiedBy>
  <cp:revision>128</cp:revision>
  <dcterms:created xsi:type="dcterms:W3CDTF">2012-02-27T21:51:50Z</dcterms:created>
  <dcterms:modified xsi:type="dcterms:W3CDTF">2013-02-07T21:44:52Z</dcterms:modified>
</cp:coreProperties>
</file>